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76" r:id="rId7"/>
    <p:sldId id="277" r:id="rId8"/>
    <p:sldId id="275" r:id="rId9"/>
    <p:sldId id="269" r:id="rId10"/>
    <p:sldId id="263" r:id="rId11"/>
    <p:sldId id="264" r:id="rId12"/>
    <p:sldId id="288" r:id="rId13"/>
    <p:sldId id="272" r:id="rId14"/>
    <p:sldId id="270" r:id="rId15"/>
    <p:sldId id="284" r:id="rId16"/>
    <p:sldId id="285" r:id="rId17"/>
    <p:sldId id="280" r:id="rId18"/>
    <p:sldId id="283" r:id="rId19"/>
    <p:sldId id="282" r:id="rId20"/>
    <p:sldId id="290" r:id="rId21"/>
    <p:sldId id="289" r:id="rId22"/>
    <p:sldId id="291" r:id="rId23"/>
    <p:sldId id="292" r:id="rId24"/>
    <p:sldId id="293" r:id="rId25"/>
    <p:sldId id="294" r:id="rId26"/>
    <p:sldId id="295" r:id="rId27"/>
    <p:sldId id="281" r:id="rId28"/>
    <p:sldId id="296" r:id="rId29"/>
    <p:sldId id="297" r:id="rId30"/>
    <p:sldId id="300" r:id="rId31"/>
    <p:sldId id="301" r:id="rId32"/>
    <p:sldId id="299" r:id="rId33"/>
    <p:sldId id="298" r:id="rId34"/>
    <p:sldId id="279" r:id="rId35"/>
    <p:sldId id="302" r:id="rId36"/>
    <p:sldId id="266" r:id="rId37"/>
    <p:sldId id="316" r:id="rId38"/>
    <p:sldId id="268" r:id="rId39"/>
    <p:sldId id="309" r:id="rId40"/>
    <p:sldId id="310" r:id="rId41"/>
    <p:sldId id="311" r:id="rId42"/>
    <p:sldId id="312" r:id="rId43"/>
    <p:sldId id="317" r:id="rId44"/>
    <p:sldId id="313" r:id="rId45"/>
    <p:sldId id="314" r:id="rId46"/>
    <p:sldId id="318" r:id="rId47"/>
    <p:sldId id="315" r:id="rId48"/>
    <p:sldId id="319" r:id="rId49"/>
    <p:sldId id="305" r:id="rId50"/>
    <p:sldId id="307" r:id="rId51"/>
    <p:sldId id="306" r:id="rId52"/>
    <p:sldId id="308" r:id="rId53"/>
    <p:sldId id="32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2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930F0-82DE-4BB0-AAC7-0EE977E53B30}" v="5" dt="2023-12-10T12:11:26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D738-895F-9463-06A6-D7BC7DBD7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F51CD-6483-9CA0-5249-EC398D7D5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27AEE-745F-5D90-3A54-6842404F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7C6B5-79B3-6B7C-22DD-B59164AAA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6940E-0FA0-9E39-B0B0-C19BF614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4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34AD-85F1-4AFC-0623-72F6D63B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0A17B-6D3D-57D9-2197-62C70A968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F9B16-C9E5-C110-A147-03893505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26B32-652C-2EC8-D411-369092FA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9EB4-548F-55E1-4D46-D73F39F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0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F89AE-34F0-5521-995E-70345A354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93A52-8594-A2A9-8873-BB49FE083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5493-2A46-92F6-540C-52E73E86E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86B79-2ACF-D0F2-26BB-ABC85BD3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EA123-34B9-0EF0-279E-B37BAF91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24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3E17-5F66-F24F-3022-1F9BB6DB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2F023-BA15-5D97-800A-EFFDA507F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26963-3E65-5819-ACA3-337CBA2A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AC26D-36F6-A2C8-E94F-2E1156C38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D9D8E-DA3B-08CA-F6BC-EE28A5ED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5D78-E287-6962-2EEB-8848677F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9BF5D-76B4-E8FA-D0FD-DFE82DB28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C6987-4E0F-6EAA-71A8-9FEBF5BEF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4C66C-E376-9F8F-0702-7D2DB0A7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CB18-1885-641C-5727-2FB119C6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09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E0B70-FA35-52EF-5DAF-A2BE57986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992AF-8F6E-7607-D36B-514A36376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D6EB-A5FA-2DCD-D73B-184F6E1C7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A9693-0E17-516A-B44E-A1C14E04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83CD4-EFCC-4ABF-6570-F4FDC2FF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9F311-629A-1E69-D36E-3944B24CC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19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F3AC-E52D-D5B2-B433-F91FCAFE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D9A92-7BDC-2ACD-4BF2-75D7C352A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16335-93D2-1BD0-EA19-D6490B4F7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F6679-6F5B-DEB1-FC88-4E37113E6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2074B-A9C2-E307-89BB-64F3AEE04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E7C93F-E1D0-CC53-85B0-D852B52C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AC5E4-9387-A008-079A-8385E52C2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07E822-D72B-FC69-C4DE-021E911B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54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132A8-D2F9-65AF-C2AF-DE12A2CA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EA00C-ACE0-F00D-08E8-E365D674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CD68F-A848-DF33-E6EF-64ACBACF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AFC6C-8B9E-A149-9755-C04AD3D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47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1730B5-8F1E-34C5-81B8-B60B836D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25E13-D62A-3BD8-17EE-E38C2F6B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5F0EA-4C27-983D-5990-55EEC97A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3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0AA1-CCE3-5720-6357-AC86D8BF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F6DCD-64C0-FEAE-D0B4-FE819246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31F9C-8DF2-137C-7398-B9D86E960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FE977-3B0D-E7AF-2EDF-DE6EFEF7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5FE0A-4E18-E7C6-A731-B76E9D7A2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4BB49-209B-CA25-7CC5-0AC2C3EB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94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DB0BF-F4DE-6A09-00B5-14D19A52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36E2A8-4621-C5DD-341B-AD07381D1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F1F04-2CAA-5F1D-4528-2BFE7DC66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2740B-84A8-C1E3-CFA2-AC96C880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7A455-97AB-84FB-69C1-3F2D626C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CEE65-B618-22AD-A957-EF3398F9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232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24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B7BD8-1D01-C97E-905D-2D67A7DB4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666B8-82CE-5499-5445-64E02F9A2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2D6B8-04B0-DC7B-6529-4FB88DF90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D02DA-E4FF-4595-990F-3155264559B9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93D2-87F4-F021-11CF-6D6C5B53E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4A96-3543-4B16-F8FB-B21A7F724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3FCA4-ED04-489E-B3B0-70D99D34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79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ALMALondonD" TargetMode="External"/><Relationship Id="rId7" Type="http://schemas.openxmlformats.org/officeDocument/2006/relationships/hyperlink" Target="https://twitter.com/bishopSarahM" TargetMode="External"/><Relationship Id="rId2" Type="http://schemas.openxmlformats.org/officeDocument/2006/relationships/hyperlink" Target="https://twitter.com/IAMA_Anglican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DomMatsinhe" TargetMode="External"/><Relationship Id="rId5" Type="http://schemas.openxmlformats.org/officeDocument/2006/relationships/hyperlink" Target="https://twitter.com/Lustherev" TargetMode="External"/><Relationship Id="rId4" Type="http://schemas.openxmlformats.org/officeDocument/2006/relationships/hyperlink" Target="https://twitter.com/dioceseoflondon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CF202-6B2C-7B05-6E4E-FCE187B93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GB" sz="4800">
                <a:solidFill>
                  <a:srgbClr val="FFFFFF"/>
                </a:solidFill>
              </a:rPr>
              <a:t>ALMA – Looking back!</a:t>
            </a:r>
            <a:br>
              <a:rPr lang="en-GB" sz="4800">
                <a:solidFill>
                  <a:srgbClr val="FFFFFF"/>
                </a:solidFill>
              </a:rPr>
            </a:br>
            <a:endParaRPr lang="en-GB" sz="480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48C232-082E-0BB8-8F0C-9D08F2D4F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en-GB" sz="2000" dirty="0">
                <a:solidFill>
                  <a:srgbClr val="FFFFFF"/>
                </a:solidFill>
              </a:rPr>
              <a:t>July –Aug 2022 </a:t>
            </a:r>
          </a:p>
          <a:p>
            <a:pPr algn="r"/>
            <a:r>
              <a:rPr lang="en-GB" sz="2000" dirty="0">
                <a:solidFill>
                  <a:srgbClr val="FFFFFF"/>
                </a:solidFill>
              </a:rPr>
              <a:t>Lambeth Conference</a:t>
            </a:r>
          </a:p>
          <a:p>
            <a:pPr algn="r"/>
            <a:endParaRPr lang="en-GB" sz="2000" dirty="0">
              <a:solidFill>
                <a:srgbClr val="FFFFFF"/>
              </a:solidFill>
            </a:endParaRPr>
          </a:p>
          <a:p>
            <a:pPr algn="r"/>
            <a:endParaRPr lang="en-GB" sz="2000" dirty="0">
              <a:solidFill>
                <a:srgbClr val="FFFFFF"/>
              </a:solidFill>
            </a:endParaRPr>
          </a:p>
          <a:p>
            <a:pPr algn="r"/>
            <a:r>
              <a:rPr lang="en-GB" sz="2000" dirty="0">
                <a:solidFill>
                  <a:srgbClr val="FFFFFF"/>
                </a:solidFill>
              </a:rPr>
              <a:t>SB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9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410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A29E3105-4ACD-36EF-2587-E1F769725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 r="2" b="2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BCA9EA2E-A517-ED42-B09F-5575D6054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 r="2" b="15807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0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E8F0FEC6-81F3-471E-A8F9-34964FD47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06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F552A-5F0F-E267-EDF4-881B64D42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17" y="457200"/>
            <a:ext cx="101167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33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CBE89-E0FA-7B3C-EB4C-ABA7EB445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1" t="9091" r="1520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82E00-6E1A-2096-2FFF-2360C2A7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Retirement of Bishop André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A01A-E3BB-C94D-1356-233082C51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Bishop of Angola 2003-2022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77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CDF5422A-6375-246A-9654-51191CCB2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 b="15944"/>
          <a:stretch/>
        </p:blipFill>
        <p:spPr bwMode="auto">
          <a:xfrm>
            <a:off x="-1" y="71989"/>
            <a:ext cx="12314697" cy="65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3005D50-28FB-5ED4-ED00-72DBB1FBCD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087917" y="0"/>
              <a:ext cx="3048000" cy="1714500"/>
            </p:xfrm>
            <a:graphic>
              <a:graphicData uri="http://schemas.microsoft.com/office/powerpoint/2016/slidezoom">
                <pslz:sldZm>
                  <pslz:sldZmObj sldId="270" cId="3610272142">
                    <pslz:zmPr id="{895D575C-C249-4AE9-9EF5-39E3982EDB88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93005D50-28FB-5ED4-ED00-72DBB1FBCD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087917" y="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F634CA48-C26C-30E9-B36C-FE992E6BDB4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934062" y="1524570"/>
              <a:ext cx="3048000" cy="1714500"/>
            </p:xfrm>
            <a:graphic>
              <a:graphicData uri="http://schemas.microsoft.com/office/powerpoint/2016/slidezoom">
                <pslz:sldZm>
                  <pslz:sldZmObj sldId="270" cId="3610272142">
                    <pslz:zmPr id="{0BA34C05-F761-4CF5-AC40-66D805AAF99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extLst>
                  <a:ext uri="{FF2B5EF4-FFF2-40B4-BE49-F238E27FC236}">
                    <a16:creationId xmlns:a16="http://schemas.microsoft.com/office/drawing/2014/main" id="{F634CA48-C26C-30E9-B36C-FE992E6BDB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934062" y="152457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783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52A9B2F4-A12A-134A-8C6E-C8B7CFC30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5" b="83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89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BBD95FA6-A4C7-A586-059E-F4229B4FF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2632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871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6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EC8D98CA-C3FF-4222-33FF-46C465701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" b="18678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03FEC44B-7AE1-F57E-C688-5E398677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6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C7EEFCD7-8720-AEFA-F883-40FD44EDE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b="16417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FBC61101-215E-F124-8CFA-0F2BCD145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19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E57B15C2-1876-751A-E580-46EE02A2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0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626E302-7487-BE4A-95A3-A7F9D8BBB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2229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70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DE7893-BF57-7D50-5C0C-3C0BCB54F43B}"/>
              </a:ext>
            </a:extLst>
          </p:cNvPr>
          <p:cNvSpPr txBox="1"/>
          <p:nvPr/>
        </p:nvSpPr>
        <p:spPr>
          <a:xfrm>
            <a:off x="308114" y="337930"/>
            <a:ext cx="108703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2023 June </a:t>
            </a:r>
          </a:p>
          <a:p>
            <a:r>
              <a:rPr lang="en-GB" sz="3200" dirty="0">
                <a:solidFill>
                  <a:schemeClr val="bg1"/>
                </a:solidFill>
              </a:rPr>
              <a:t>Bishop Rob our London Bishop for ALMA </a:t>
            </a:r>
          </a:p>
          <a:p>
            <a:r>
              <a:rPr lang="en-GB" sz="3200" dirty="0">
                <a:solidFill>
                  <a:schemeClr val="bg1"/>
                </a:solidFill>
              </a:rPr>
              <a:t>moves to be Chief Executive of the Church Urban  Fund</a:t>
            </a:r>
          </a:p>
          <a:p>
            <a:r>
              <a:rPr lang="en-GB" sz="3200" dirty="0">
                <a:solidFill>
                  <a:schemeClr val="bg1"/>
                </a:solidFill>
              </a:rPr>
              <a:t>His last ALMA Meeting was 20 June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D519C-71B5-97F2-1975-4FB8718B2056}"/>
              </a:ext>
            </a:extLst>
          </p:cNvPr>
          <p:cNvSpPr txBox="1"/>
          <p:nvPr/>
        </p:nvSpPr>
        <p:spPr>
          <a:xfrm>
            <a:off x="387626" y="1272209"/>
            <a:ext cx="10515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0" i="0" dirty="0">
              <a:solidFill>
                <a:srgbClr val="F2F2F2"/>
              </a:solidFill>
              <a:effectLst/>
              <a:latin typeface="Helvetica" panose="020B0604020202020204" pitchFamily="34" charset="0"/>
            </a:endParaRPr>
          </a:p>
          <a:p>
            <a:endParaRPr lang="en-GB" dirty="0">
              <a:solidFill>
                <a:srgbClr val="F2F2F2"/>
              </a:solidFill>
              <a:latin typeface="Helvetica" panose="020B0604020202020204" pitchFamily="34" charset="0"/>
            </a:endParaRPr>
          </a:p>
          <a:p>
            <a:endParaRPr lang="en-GB" b="0" i="0" dirty="0">
              <a:solidFill>
                <a:srgbClr val="F2F2F2"/>
              </a:solidFill>
              <a:effectLst/>
              <a:latin typeface="Helvetica" panose="020B0604020202020204" pitchFamily="34" charset="0"/>
            </a:endParaRPr>
          </a:p>
          <a:p>
            <a:endParaRPr lang="en-GB" dirty="0">
              <a:solidFill>
                <a:srgbClr val="F2F2F2"/>
              </a:solidFill>
              <a:latin typeface="Helvetica" panose="020B0604020202020204" pitchFamily="34" charset="0"/>
            </a:endParaRPr>
          </a:p>
          <a:p>
            <a:r>
              <a:rPr lang="en-GB" sz="3200" b="0" i="0" dirty="0">
                <a:solidFill>
                  <a:srgbClr val="F2F2F2"/>
                </a:solidFill>
                <a:effectLst/>
                <a:latin typeface="Helvetica" panose="020B0604020202020204" pitchFamily="34" charset="0"/>
              </a:rPr>
              <a:t>Bishop Rob tweeted:</a:t>
            </a:r>
            <a:br>
              <a:rPr lang="en-GB" sz="3200" dirty="0"/>
            </a:br>
            <a:br>
              <a:rPr lang="en-GB" sz="3200" dirty="0"/>
            </a:br>
            <a:r>
              <a:rPr lang="en-GB" sz="3200" b="0" i="0" dirty="0">
                <a:solidFill>
                  <a:srgbClr val="FFFF00"/>
                </a:solidFill>
                <a:effectLst/>
                <a:latin typeface="Helvetica" panose="020B0604020202020204" pitchFamily="34" charset="0"/>
              </a:rPr>
              <a:t>One of the greatest joys of the past 8 years has been to work in partnership with </a:t>
            </a:r>
            <a:r>
              <a:rPr lang="en-GB" sz="3200" b="0" i="0" u="sng" dirty="0">
                <a:solidFill>
                  <a:srgbClr val="FFFF00"/>
                </a:solidFill>
                <a:effectLst/>
                <a:latin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@IAMA_Anglicana</a:t>
            </a:r>
            <a:r>
              <a:rPr lang="en-GB" sz="3200" b="0" i="0" dirty="0">
                <a:solidFill>
                  <a:srgbClr val="FFFF00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en-GB" sz="3200" b="0" i="0" u="sng" dirty="0">
                <a:solidFill>
                  <a:srgbClr val="FFFF00"/>
                </a:solidFill>
                <a:effectLst/>
                <a:latin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@ALMALondonD</a:t>
            </a:r>
            <a:br>
              <a:rPr lang="en-GB" sz="3200" dirty="0"/>
            </a:br>
            <a:r>
              <a:rPr lang="en-GB" sz="3200" b="0" i="0" dirty="0">
                <a:solidFill>
                  <a:srgbClr val="FFFF00"/>
                </a:solidFill>
                <a:effectLst/>
                <a:latin typeface="Helvetica" panose="020B0604020202020204" pitchFamily="34" charset="0"/>
              </a:rPr>
              <a:t>Last night the reinvigorated strategy group met for the first time </a:t>
            </a:r>
            <a:r>
              <a:rPr lang="en-GB" sz="3200" b="0" i="0" u="sng" dirty="0">
                <a:solidFill>
                  <a:srgbClr val="FFFF00"/>
                </a:solidFill>
                <a:effectLst/>
                <a:latin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@dioceseoflondon</a:t>
            </a:r>
            <a:br>
              <a:rPr lang="en-GB" sz="3200" dirty="0"/>
            </a:br>
            <a:r>
              <a:rPr lang="en-GB" sz="3200" b="0" i="0" dirty="0">
                <a:solidFill>
                  <a:srgbClr val="FFFF00"/>
                </a:solidFill>
                <a:effectLst/>
                <a:latin typeface="Helvetica" panose="020B0604020202020204" pitchFamily="34" charset="0"/>
              </a:rPr>
              <a:t>Prayers for </a:t>
            </a:r>
            <a:r>
              <a:rPr lang="en-GB" sz="3200" b="0" i="0" u="sng" dirty="0">
                <a:solidFill>
                  <a:srgbClr val="FFFF00"/>
                </a:solidFill>
                <a:effectLst/>
                <a:latin typeface="Helvetica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@Lustherev</a:t>
            </a:r>
            <a:r>
              <a:rPr lang="en-GB" sz="3200" b="0" i="0" dirty="0">
                <a:solidFill>
                  <a:srgbClr val="FFFF00"/>
                </a:solidFill>
                <a:effectLst/>
                <a:latin typeface="Helvetica" panose="020B0604020202020204" pitchFamily="34" charset="0"/>
              </a:rPr>
              <a:t> as the new Chair</a:t>
            </a:r>
            <a:br>
              <a:rPr lang="en-GB" sz="3200" dirty="0"/>
            </a:br>
            <a:r>
              <a:rPr lang="en-GB" sz="3200" b="0" i="0" u="sng" dirty="0">
                <a:solidFill>
                  <a:srgbClr val="FFFF00"/>
                </a:solidFill>
                <a:effectLst/>
                <a:latin typeface="Helvetica" panose="020B0604020202020204" pitchFamily="34" charset="0"/>
                <a:hlinkClick r:id="rId6"/>
              </a:rPr>
              <a:t>@DomMatsinhe</a:t>
            </a:r>
            <a:r>
              <a:rPr lang="en-GB" sz="3200" b="0" i="0" dirty="0">
                <a:solidFill>
                  <a:srgbClr val="F2F2F2"/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en-GB" sz="3200" b="0" i="0" u="sng" dirty="0">
                <a:solidFill>
                  <a:srgbClr val="FFFF00"/>
                </a:solidFill>
                <a:effectLst/>
                <a:latin typeface="Helvetica" panose="020B0604020202020204" pitchFamily="34" charset="0"/>
                <a:hlinkClick r:id="rId7"/>
              </a:rPr>
              <a:t>@bishopSarahM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370257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8D0D63-6A9B-FC7F-B1C3-7DD209A5B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46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F133D13-2B51-F349-2B79-F3008B490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14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391F7C3-B19E-E150-1E6B-E574D1CCF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88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B37BFA3-8487-CFAA-4F2E-903C680BF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450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02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085CC1F-D72E-3E95-6533-DDBDCA96D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69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28F1A79-863E-751D-7098-F695FA102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33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F0651-A1A9-BF1E-F7A9-4C0CD43AC880}"/>
              </a:ext>
            </a:extLst>
          </p:cNvPr>
          <p:cNvSpPr txBox="1"/>
          <p:nvPr/>
        </p:nvSpPr>
        <p:spPr>
          <a:xfrm>
            <a:off x="823442" y="921715"/>
            <a:ext cx="5163022" cy="2635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First ALMA partner visit for ALMA Sunday since 2019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Welcome Bishop Manuel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and person standing in front of a poster&#10;&#10;Description automatically generated">
            <a:extLst>
              <a:ext uri="{FF2B5EF4-FFF2-40B4-BE49-F238E27FC236}">
                <a16:creationId xmlns:a16="http://schemas.microsoft.com/office/drawing/2014/main" id="{30447EE0-F766-48BF-AA87-0654A6D84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65" y="463404"/>
            <a:ext cx="4400905" cy="555319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26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3936FDC-3001-CED3-7570-7D26DD9E4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82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5" name="Rectangle 133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820BEAD-9646-5D0F-9FE0-9C5F36F84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b="16739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1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71079881-EA89-5D37-8A2D-69261315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891540"/>
            <a:ext cx="112776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0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45304A5-4481-957D-AE31-8D9795D80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02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165D30E-96C2-75EC-C3DD-25021A23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43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35966EB-7326-4B2E-3091-D596F263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264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02AF16B-6720-214C-CBE8-A8EE5CAD0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344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E110E8A-B26E-A4D8-2158-C10ED427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87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5" name="Rectangle 1946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7" name="Rectangle 1946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9" name="Rectangle 1946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168CF8D-02C2-EAD4-65B1-D7C410742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375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72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photo description available.">
            <a:extLst>
              <a:ext uri="{FF2B5EF4-FFF2-40B4-BE49-F238E27FC236}">
                <a16:creationId xmlns:a16="http://schemas.microsoft.com/office/drawing/2014/main" id="{4B755F60-718A-265F-989A-4C8A576D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8625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826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2B5304-42D2-F6DA-C962-075B7ABD7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" b="26261"/>
          <a:stretch/>
        </p:blipFill>
        <p:spPr>
          <a:xfrm>
            <a:off x="456817" y="456986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4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0383C5CD-2C60-0122-404E-E186359C2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r="1" b="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56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A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67CD5FA6-D70D-C826-CA7E-8F53995AE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" y="643467"/>
            <a:ext cx="106115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20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ertificate with a picture frame&#10;&#10;Description automatically generated">
            <a:extLst>
              <a:ext uri="{FF2B5EF4-FFF2-40B4-BE49-F238E27FC236}">
                <a16:creationId xmlns:a16="http://schemas.microsoft.com/office/drawing/2014/main" id="{87A3EEC7-CCE7-6B55-7708-16A33C4D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61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2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E370594A-E4F5-C5AC-D2B8-308B53B27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3" y="643467"/>
            <a:ext cx="1061155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2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5A9772C-3438-9C41-F725-7FA957DDC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1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posing for a picture">
            <a:extLst>
              <a:ext uri="{FF2B5EF4-FFF2-40B4-BE49-F238E27FC236}">
                <a16:creationId xmlns:a16="http://schemas.microsoft.com/office/drawing/2014/main" id="{664864AF-E922-49DE-F1A0-479F915C3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630"/>
            <a:ext cx="112776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54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52A73B51-BAD9-7A24-9794-F802D1C20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r="1" b="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84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7AD954F1-2C84-B015-DEE0-CD7A82EE7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630"/>
            <a:ext cx="11277600" cy="59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9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4C5E5D68-0FFD-F5B9-40E7-98410D6E9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630"/>
            <a:ext cx="11277600" cy="59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41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9CA72D5-A91A-770E-5408-41D82D13B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2861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68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0B6E98A2-C8DA-504D-1386-8E25827DE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630"/>
            <a:ext cx="11277600" cy="59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8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33C63-8891-F3AA-42D1-ECAAF1895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81" y="-4587"/>
            <a:ext cx="4838124" cy="68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91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robes&#10;&#10;Description automatically generated">
            <a:extLst>
              <a:ext uri="{FF2B5EF4-FFF2-40B4-BE49-F238E27FC236}">
                <a16:creationId xmlns:a16="http://schemas.microsoft.com/office/drawing/2014/main" id="{65B473AC-9C4D-813D-138E-A53860F23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9" b="1151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0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matching outfits&#10;&#10;Description automatically generated">
            <a:extLst>
              <a:ext uri="{FF2B5EF4-FFF2-40B4-BE49-F238E27FC236}">
                <a16:creationId xmlns:a16="http://schemas.microsoft.com/office/drawing/2014/main" id="{87C83524-0270-AD04-0CCA-FD908A4F3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6" b="1826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40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red robes&#10;&#10;Description automatically generated">
            <a:extLst>
              <a:ext uri="{FF2B5EF4-FFF2-40B4-BE49-F238E27FC236}">
                <a16:creationId xmlns:a16="http://schemas.microsoft.com/office/drawing/2014/main" id="{29A408CE-9B76-2597-CFDF-F1AA232E1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61" b="1513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85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FC2D4-DB69-4012-8250-6D7ABCD6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2727"/>
            <a:ext cx="11277600" cy="58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08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024A2-11F0-80FE-B2CD-BC3D4FA7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39047"/>
            <a:ext cx="10905066" cy="51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24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93" name="Rectangle 2049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6" name="Picture 6" descr="May be an image of 5 people">
            <a:extLst>
              <a:ext uri="{FF2B5EF4-FFF2-40B4-BE49-F238E27FC236}">
                <a16:creationId xmlns:a16="http://schemas.microsoft.com/office/drawing/2014/main" id="{EA00CFFF-205F-458B-22F6-BF0D911D5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6" r="37692"/>
          <a:stretch/>
        </p:blipFill>
        <p:spPr bwMode="auto">
          <a:xfrm>
            <a:off x="20" y="-1"/>
            <a:ext cx="7998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May be an image of 1 person, scooter, motorcycle and grass">
            <a:extLst>
              <a:ext uri="{FF2B5EF4-FFF2-40B4-BE49-F238E27FC236}">
                <a16:creationId xmlns:a16="http://schemas.microsoft.com/office/drawing/2014/main" id="{A94EB228-AD13-1BF6-A238-82944E1D4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r="7547"/>
          <a:stretch/>
        </p:blipFill>
        <p:spPr bwMode="auto">
          <a:xfrm>
            <a:off x="7998225" y="-1"/>
            <a:ext cx="41937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46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DB8ACC-4E1B-2D46-8558-855BC5F1EBD8}"/>
              </a:ext>
            </a:extLst>
          </p:cNvPr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Sept – November 2022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New  IAMA Bishops Enthroned</a:t>
            </a:r>
          </a:p>
        </p:txBody>
      </p:sp>
    </p:spTree>
    <p:extLst>
      <p:ext uri="{BB962C8B-B14F-4D97-AF65-F5344CB8AC3E}">
        <p14:creationId xmlns:p14="http://schemas.microsoft.com/office/powerpoint/2010/main" val="1114160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No photo description available.">
            <a:extLst>
              <a:ext uri="{FF2B5EF4-FFF2-40B4-BE49-F238E27FC236}">
                <a16:creationId xmlns:a16="http://schemas.microsoft.com/office/drawing/2014/main" id="{29950B8A-E1EC-8CF0-F46A-292536583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5" b="1975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2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82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7715F4-8326-8822-69BE-8B6BA4F74618}"/>
              </a:ext>
            </a:extLst>
          </p:cNvPr>
          <p:cNvSpPr txBox="1"/>
          <p:nvPr/>
        </p:nvSpPr>
        <p:spPr>
          <a:xfrm>
            <a:off x="15028" y="467360"/>
            <a:ext cx="4918132" cy="5635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Nov 2022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Archbishop Justin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visits Maputo for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formal proclamation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of IAMA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And then to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Cabo Delgado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and IDPS</a:t>
            </a: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39E2533A-0475-C03F-BBC1-9A181BE8C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/>
          <a:stretch/>
        </p:blipFill>
        <p:spPr bwMode="auto">
          <a:xfrm>
            <a:off x="5216545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13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2EF5EDB1-9A8B-3797-DD0E-F9F9C035E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4" b="2348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60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142</Words>
  <Application>Microsoft Office PowerPoint</Application>
  <PresentationFormat>Widescreen</PresentationFormat>
  <Paragraphs>33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ALMA – Looking back!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Retirement of Bishop André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 – Looking back! </dc:title>
  <dc:creator>Sheenagh Burrell</dc:creator>
  <cp:lastModifiedBy>Sheenagh Burrell</cp:lastModifiedBy>
  <cp:revision>2</cp:revision>
  <dcterms:created xsi:type="dcterms:W3CDTF">2023-11-14T19:01:52Z</dcterms:created>
  <dcterms:modified xsi:type="dcterms:W3CDTF">2024-02-19T16:27:30Z</dcterms:modified>
</cp:coreProperties>
</file>