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3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638939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Template_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/>
          <p:nvPr/>
        </p:nvSpPr>
        <p:spPr>
          <a:xfrm>
            <a:off x="1511300" y="3589877"/>
            <a:ext cx="9982199" cy="4811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sz="3500" i="1">
                <a:latin typeface="MinionPro-CnIt"/>
                <a:ea typeface="MinionPro-CnIt"/>
                <a:cs typeface="MinionPro-CnIt"/>
                <a:sym typeface="MinionPro-CnIt"/>
              </a:defRPr>
            </a:lvl1pPr>
          </a:lstStyle>
          <a:p>
            <a:pPr algn="ctr"/>
            <a:r>
              <a:rPr lang="en-US" sz="3000" b="1" dirty="0">
                <a:latin typeface="+mj-lt"/>
                <a:cs typeface="Minion Pro"/>
              </a:rPr>
              <a:t>Lord God in times of great </a:t>
            </a:r>
            <a:r>
              <a:rPr lang="en-US" sz="3000" b="1">
                <a:latin typeface="+mj-lt"/>
                <a:cs typeface="Minion Pro"/>
              </a:rPr>
              <a:t>uncertainty </a:t>
            </a:r>
            <a:endParaRPr lang="en-US" sz="3000" b="1" smtClean="0">
              <a:latin typeface="+mj-lt"/>
              <a:cs typeface="Minion Pro"/>
            </a:endParaRPr>
          </a:p>
          <a:p>
            <a:pPr algn="ctr"/>
            <a:r>
              <a:rPr lang="en-US" sz="3000" b="1" smtClean="0">
                <a:latin typeface="+mj-lt"/>
                <a:cs typeface="Minion Pro"/>
              </a:rPr>
              <a:t>when </a:t>
            </a:r>
            <a:r>
              <a:rPr lang="en-US" sz="3000" b="1" dirty="0">
                <a:latin typeface="+mj-lt"/>
                <a:cs typeface="Minion Pro"/>
              </a:rPr>
              <a:t>the future </a:t>
            </a:r>
            <a:r>
              <a:rPr lang="en-US" sz="3000" b="1" dirty="0" smtClean="0">
                <a:latin typeface="+mj-lt"/>
                <a:cs typeface="Minion Pro"/>
              </a:rPr>
              <a:t>seems bleak and </a:t>
            </a:r>
            <a:r>
              <a:rPr lang="en-US" sz="3000" b="1" dirty="0">
                <a:latin typeface="+mj-lt"/>
                <a:cs typeface="Minion Pro"/>
              </a:rPr>
              <a:t>fragile, </a:t>
            </a:r>
            <a:endParaRPr lang="en-US" sz="3000" b="1" dirty="0" smtClean="0">
              <a:latin typeface="+mj-lt"/>
              <a:cs typeface="Minion Pro"/>
            </a:endParaRPr>
          </a:p>
          <a:p>
            <a:pPr algn="ctr"/>
            <a:r>
              <a:rPr lang="en-US" sz="3000" b="1" dirty="0" smtClean="0">
                <a:latin typeface="+mj-lt"/>
                <a:cs typeface="Minion Pro"/>
              </a:rPr>
              <a:t>inspire </a:t>
            </a:r>
            <a:r>
              <a:rPr lang="en-US" sz="3000" b="1" dirty="0">
                <a:latin typeface="+mj-lt"/>
                <a:cs typeface="Minion Pro"/>
              </a:rPr>
              <a:t>us to hope.</a:t>
            </a:r>
            <a:br>
              <a:rPr lang="en-US" sz="3000" b="1" dirty="0">
                <a:latin typeface="+mj-lt"/>
                <a:cs typeface="Minion Pro"/>
              </a:rPr>
            </a:br>
            <a:r>
              <a:rPr lang="en-US" sz="3000" b="1" dirty="0" smtClean="0">
                <a:latin typeface="+mj-lt"/>
                <a:cs typeface="Minion Pro"/>
              </a:rPr>
              <a:t/>
            </a:r>
            <a:br>
              <a:rPr lang="en-US" sz="3000" b="1" dirty="0" smtClean="0">
                <a:latin typeface="+mj-lt"/>
                <a:cs typeface="Minion Pro"/>
              </a:rPr>
            </a:br>
            <a:r>
              <a:rPr lang="en-US" sz="3000" b="1" dirty="0" smtClean="0">
                <a:latin typeface="+mj-lt"/>
                <a:cs typeface="Minion Pro"/>
              </a:rPr>
              <a:t>Give </a:t>
            </a:r>
            <a:r>
              <a:rPr lang="en-US" sz="3000" b="1" dirty="0">
                <a:latin typeface="+mj-lt"/>
                <a:cs typeface="Minion Pro"/>
              </a:rPr>
              <a:t>us the courage to plan creatively for tomorrow that we may </a:t>
            </a:r>
            <a:r>
              <a:rPr lang="en-US" sz="3000" b="1" dirty="0" smtClean="0">
                <a:latin typeface="+mj-lt"/>
                <a:cs typeface="Minion Pro"/>
              </a:rPr>
              <a:t>boldly </a:t>
            </a:r>
            <a:r>
              <a:rPr lang="en-US" sz="3000" b="1" dirty="0">
                <a:latin typeface="+mj-lt"/>
                <a:cs typeface="Minion Pro"/>
              </a:rPr>
              <a:t>proclaim your gospel so your kingdom may come </a:t>
            </a:r>
            <a:r>
              <a:rPr lang="en-US" sz="3000" b="1" dirty="0" smtClean="0">
                <a:latin typeface="+mj-lt"/>
                <a:cs typeface="Minion Pro"/>
              </a:rPr>
              <a:t>on earth as </a:t>
            </a:r>
            <a:r>
              <a:rPr lang="en-US" sz="3000" b="1" dirty="0">
                <a:latin typeface="+mj-lt"/>
                <a:cs typeface="Minion Pro"/>
              </a:rPr>
              <a:t>it is in heaven.</a:t>
            </a:r>
            <a:br>
              <a:rPr lang="en-US" sz="3000" b="1" dirty="0">
                <a:latin typeface="+mj-lt"/>
                <a:cs typeface="Minion Pro"/>
              </a:rPr>
            </a:br>
            <a:r>
              <a:rPr lang="en-US" sz="3000" b="1" dirty="0" smtClean="0">
                <a:latin typeface="+mj-lt"/>
                <a:cs typeface="Minion Pro"/>
              </a:rPr>
              <a:t/>
            </a:r>
            <a:br>
              <a:rPr lang="en-US" sz="3000" b="1" dirty="0" smtClean="0">
                <a:latin typeface="+mj-lt"/>
                <a:cs typeface="Minion Pro"/>
              </a:rPr>
            </a:br>
            <a:r>
              <a:rPr lang="en-US" sz="3000" b="1" dirty="0" smtClean="0">
                <a:latin typeface="+mj-lt"/>
                <a:cs typeface="Minion Pro"/>
              </a:rPr>
              <a:t>Bless </a:t>
            </a:r>
            <a:r>
              <a:rPr lang="en-US" sz="3000" b="1" dirty="0">
                <a:latin typeface="+mj-lt"/>
                <a:cs typeface="Minion Pro"/>
              </a:rPr>
              <a:t>the church in Angola, London and Mozambique </a:t>
            </a:r>
            <a:r>
              <a:rPr lang="en-US" sz="3000" b="1" dirty="0" smtClean="0">
                <a:latin typeface="+mj-lt"/>
                <a:cs typeface="Minion Pro"/>
              </a:rPr>
              <a:t/>
            </a:r>
            <a:br>
              <a:rPr lang="en-US" sz="3000" b="1" dirty="0" smtClean="0">
                <a:latin typeface="+mj-lt"/>
                <a:cs typeface="Minion Pro"/>
              </a:rPr>
            </a:br>
            <a:r>
              <a:rPr lang="en-US" sz="3000" b="1" dirty="0" smtClean="0">
                <a:latin typeface="+mj-lt"/>
                <a:cs typeface="Minion Pro"/>
              </a:rPr>
              <a:t>as </a:t>
            </a:r>
            <a:r>
              <a:rPr lang="en-US" sz="3000" b="1" dirty="0">
                <a:latin typeface="+mj-lt"/>
                <a:cs typeface="Minion Pro"/>
              </a:rPr>
              <a:t>together this Lent we sow seeds for tomorrow. </a:t>
            </a:r>
          </a:p>
        </p:txBody>
      </p:sp>
      <p:sp>
        <p:nvSpPr>
          <p:cNvPr id="131" name="Shape 131"/>
          <p:cNvSpPr/>
          <p:nvPr/>
        </p:nvSpPr>
        <p:spPr>
          <a:xfrm>
            <a:off x="3668677" y="2427448"/>
            <a:ext cx="5891036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100">
                <a:latin typeface="Gotham Bold"/>
                <a:ea typeface="Gotham Bold"/>
                <a:cs typeface="Gotham Bold"/>
                <a:sym typeface="Gotham Bold"/>
              </a:defRPr>
            </a:lvl1pPr>
          </a:lstStyle>
          <a:p>
            <a:r>
              <a:rPr lang="en-US" sz="4800" b="1" dirty="0"/>
              <a:t>Lent Appeal Prayer </a:t>
            </a:r>
            <a:endParaRPr lang="en-US" sz="4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237879" y="3316619"/>
            <a:ext cx="6529042" cy="0"/>
          </a:xfrm>
          <a:prstGeom prst="line">
            <a:avLst/>
          </a:prstGeom>
          <a:noFill/>
          <a:ln w="76200" cap="flat" cmpd="sng">
            <a:solidFill>
              <a:schemeClr val="tx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" name="Straight Connector 7"/>
          <p:cNvCxnSpPr/>
          <p:nvPr/>
        </p:nvCxnSpPr>
        <p:spPr>
          <a:xfrm>
            <a:off x="3349674" y="8766465"/>
            <a:ext cx="6529042" cy="0"/>
          </a:xfrm>
          <a:prstGeom prst="line">
            <a:avLst/>
          </a:prstGeom>
          <a:noFill/>
          <a:ln w="76200" cap="flat" cmpd="sng">
            <a:solidFill>
              <a:schemeClr val="tx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639793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Gotham Bold</vt:lpstr>
      <vt:lpstr>Helvetica</vt:lpstr>
      <vt:lpstr>Helvetica Light</vt:lpstr>
      <vt:lpstr>Helvetica Neue</vt:lpstr>
      <vt:lpstr>Minion Pro</vt:lpstr>
      <vt:lpstr>MinionPro-CnIt</vt:lpstr>
      <vt:lpstr>White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Ward</dc:creator>
  <cp:lastModifiedBy>Helen Doery</cp:lastModifiedBy>
  <cp:revision>9</cp:revision>
  <dcterms:modified xsi:type="dcterms:W3CDTF">2017-02-28T15:59:22Z</dcterms:modified>
</cp:coreProperties>
</file>